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3" r:id="rId12"/>
    <p:sldId id="267" r:id="rId13"/>
    <p:sldId id="265" r:id="rId14"/>
    <p:sldId id="277" r:id="rId15"/>
    <p:sldId id="268" r:id="rId16"/>
    <p:sldId id="271" r:id="rId17"/>
    <p:sldId id="272" r:id="rId18"/>
    <p:sldId id="269" r:id="rId19"/>
    <p:sldId id="276" r:id="rId20"/>
    <p:sldId id="270" r:id="rId21"/>
    <p:sldId id="274" r:id="rId22"/>
    <p:sldId id="275" r:id="rId2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359F03-86AA-4ADC-A356-3F7B5A4E22D3}" type="datetimeFigureOut">
              <a:rPr lang="pt-BR" smtClean="0"/>
              <a:t>23/02/2014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34743-36E0-40EC-884C-342218BAD8B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015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4743-36E0-40EC-884C-342218BAD8B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283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4743-36E0-40EC-884C-342218BAD8B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939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4743-36E0-40EC-884C-342218BAD8B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133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4743-36E0-40EC-884C-342218BAD8B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2596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4743-36E0-40EC-884C-342218BAD8B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648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4743-36E0-40EC-884C-342218BAD8B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042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4743-36E0-40EC-884C-342218BAD8B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405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4743-36E0-40EC-884C-342218BAD8B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8965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4743-36E0-40EC-884C-342218BAD8B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9974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4743-36E0-40EC-884C-342218BAD8B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659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4743-36E0-40EC-884C-342218BAD8B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5867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4743-36E0-40EC-884C-342218BAD8B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28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4743-36E0-40EC-884C-342218BAD8B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8149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4743-36E0-40EC-884C-342218BAD8B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032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4743-36E0-40EC-884C-342218BAD8B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7601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4743-36E0-40EC-884C-342218BAD8B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517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4743-36E0-40EC-884C-342218BAD8B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6163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4743-36E0-40EC-884C-342218BAD8B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2089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4743-36E0-40EC-884C-342218BAD8B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8195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4743-36E0-40EC-884C-342218BAD8B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158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4743-36E0-40EC-884C-342218BAD8B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5353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4743-36E0-40EC-884C-342218BAD8B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139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B823-20B7-465F-889A-89BA0901C593}" type="datetimeFigureOut">
              <a:rPr lang="pt-BR" smtClean="0"/>
              <a:t>23/02/2014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C199-AA29-4AE0-8845-6541275131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3744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B823-20B7-465F-889A-89BA0901C593}" type="datetimeFigureOut">
              <a:rPr lang="pt-BR" smtClean="0"/>
              <a:t>23/02/2014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C199-AA29-4AE0-8845-6541275131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781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B823-20B7-465F-889A-89BA0901C593}" type="datetimeFigureOut">
              <a:rPr lang="pt-BR" smtClean="0"/>
              <a:t>23/02/2014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C199-AA29-4AE0-8845-6541275131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6814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B823-20B7-465F-889A-89BA0901C593}" type="datetimeFigureOut">
              <a:rPr lang="pt-BR" smtClean="0"/>
              <a:t>23/02/2014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C199-AA29-4AE0-8845-6541275131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109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B823-20B7-465F-889A-89BA0901C593}" type="datetimeFigureOut">
              <a:rPr lang="pt-BR" smtClean="0"/>
              <a:t>23/02/2014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C199-AA29-4AE0-8845-6541275131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983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B823-20B7-465F-889A-89BA0901C593}" type="datetimeFigureOut">
              <a:rPr lang="pt-BR" smtClean="0"/>
              <a:t>23/02/2014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C199-AA29-4AE0-8845-6541275131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60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B823-20B7-465F-889A-89BA0901C593}" type="datetimeFigureOut">
              <a:rPr lang="pt-BR" smtClean="0"/>
              <a:t>23/02/2014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C199-AA29-4AE0-8845-6541275131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25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B823-20B7-465F-889A-89BA0901C593}" type="datetimeFigureOut">
              <a:rPr lang="pt-BR" smtClean="0"/>
              <a:t>23/02/2014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C199-AA29-4AE0-8845-6541275131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687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B823-20B7-465F-889A-89BA0901C593}" type="datetimeFigureOut">
              <a:rPr lang="pt-BR" smtClean="0"/>
              <a:t>23/02/2014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C199-AA29-4AE0-8845-6541275131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980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B823-20B7-465F-889A-89BA0901C593}" type="datetimeFigureOut">
              <a:rPr lang="pt-BR" smtClean="0"/>
              <a:t>23/02/2014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C199-AA29-4AE0-8845-6541275131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849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B823-20B7-465F-889A-89BA0901C593}" type="datetimeFigureOut">
              <a:rPr lang="pt-BR" smtClean="0"/>
              <a:t>23/02/2014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C199-AA29-4AE0-8845-6541275131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265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7B823-20B7-465F-889A-89BA0901C593}" type="datetimeFigureOut">
              <a:rPr lang="pt-BR" smtClean="0"/>
              <a:t>23/02/2014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C199-AA29-4AE0-8845-6541275131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5778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s-8L89FoN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Aula 001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O que é programar? O que é </a:t>
            </a:r>
            <a:r>
              <a:rPr lang="pt-BR" dirty="0" err="1" smtClean="0"/>
              <a:t>python</a:t>
            </a:r>
            <a:r>
              <a:rPr lang="pt-BR" dirty="0" smtClean="0"/>
              <a:t>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060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3 - Componentes do Computador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Memoria RAM(principal)</a:t>
            </a:r>
            <a:endParaRPr lang="pt-BR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51864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66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3 – Componentes do Computador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Memoria ROM – Leitura(principal)</a:t>
            </a:r>
            <a:endParaRPr lang="pt-BR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185730"/>
            <a:ext cx="5760640" cy="432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072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3 – Componentes do Computador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HD(principal)</a:t>
            </a:r>
            <a:endParaRPr lang="pt-BR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5" y="2132856"/>
            <a:ext cx="4464496" cy="444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6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3 - Componentes do Computador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b="1" dirty="0" smtClean="0"/>
              <a:t>Tela(saída)</a:t>
            </a:r>
          </a:p>
          <a:p>
            <a:r>
              <a:rPr lang="pt-BR" b="1" dirty="0" smtClean="0"/>
              <a:t>Teclado(entrada) </a:t>
            </a:r>
          </a:p>
          <a:p>
            <a:r>
              <a:rPr lang="pt-BR" b="1" dirty="0"/>
              <a:t>M</a:t>
            </a:r>
            <a:r>
              <a:rPr lang="pt-BR" b="1" dirty="0" smtClean="0"/>
              <a:t>ouse(entrada)</a:t>
            </a:r>
          </a:p>
          <a:p>
            <a:r>
              <a:rPr lang="pt-BR" b="1" dirty="0" smtClean="0"/>
              <a:t>HD(entrada e saída)</a:t>
            </a:r>
          </a:p>
          <a:p>
            <a:r>
              <a:rPr lang="pt-BR" b="1" dirty="0" smtClean="0"/>
              <a:t>Drive(entrada e saída)</a:t>
            </a:r>
          </a:p>
          <a:p>
            <a:r>
              <a:rPr lang="pt-BR" b="1" dirty="0" smtClean="0"/>
              <a:t>Caneta óptica(entrada)</a:t>
            </a:r>
          </a:p>
          <a:p>
            <a:r>
              <a:rPr lang="pt-BR" b="1" dirty="0" smtClean="0"/>
              <a:t>Joystick(entrada)</a:t>
            </a:r>
          </a:p>
          <a:p>
            <a:r>
              <a:rPr lang="pt-BR" b="1" dirty="0" smtClean="0"/>
              <a:t>Impressora(saída)</a:t>
            </a:r>
          </a:p>
          <a:p>
            <a:r>
              <a:rPr lang="pt-BR" b="1" dirty="0" smtClean="0"/>
              <a:t>Modem(entrada e saída)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38268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70" y="1844824"/>
            <a:ext cx="5907087" cy="393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6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3 – Componentes do Computador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err="1" smtClean="0"/>
              <a:t>Placa-Mãe</a:t>
            </a:r>
            <a:r>
              <a:rPr lang="pt-BR" b="1" dirty="0" smtClean="0"/>
              <a:t>: Microprocessador e </a:t>
            </a:r>
            <a:r>
              <a:rPr lang="pt-BR" b="1" dirty="0" err="1" smtClean="0"/>
              <a:t>Co-Processador</a:t>
            </a:r>
            <a:endParaRPr lang="pt-BR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64904"/>
            <a:ext cx="6482395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25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4 - Sistema Operacional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6066"/>
            <a:ext cx="6771714" cy="5604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8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48680"/>
            <a:ext cx="7622678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03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5</a:t>
            </a:r>
            <a:r>
              <a:rPr lang="pt-BR" dirty="0" smtClean="0"/>
              <a:t> - Software --&gt; Linguagens de Programação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887" y="1988840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242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96" y="1196752"/>
            <a:ext cx="9185192" cy="4108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23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1 - Software x Hardware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Hardware: </a:t>
            </a:r>
            <a:r>
              <a:rPr lang="pt-BR" dirty="0" smtClean="0"/>
              <a:t>são os dispositivos físicos, que podemos tocar.</a:t>
            </a:r>
          </a:p>
          <a:p>
            <a:r>
              <a:rPr lang="pt-BR" b="1" dirty="0" smtClean="0"/>
              <a:t>Software: </a:t>
            </a:r>
            <a:r>
              <a:rPr lang="pt-BR" dirty="0" smtClean="0"/>
              <a:t>são as partes lógicas, os programas.</a:t>
            </a:r>
          </a:p>
          <a:p>
            <a:r>
              <a:rPr lang="pt-BR" b="1" dirty="0" err="1" smtClean="0"/>
              <a:t>Peopleware</a:t>
            </a:r>
            <a:r>
              <a:rPr lang="pt-BR" b="1" dirty="0" smtClean="0"/>
              <a:t>: </a:t>
            </a:r>
            <a:r>
              <a:rPr lang="pt-BR" dirty="0" smtClean="0"/>
              <a:t>são os usuários.</a:t>
            </a:r>
          </a:p>
          <a:p>
            <a:r>
              <a:rPr lang="pt-BR" b="1" dirty="0" smtClean="0"/>
              <a:t>Firmware: </a:t>
            </a:r>
            <a:r>
              <a:rPr lang="pt-BR" dirty="0" smtClean="0"/>
              <a:t>são programas armazenados em chip.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568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6 - Compilação</a:t>
            </a:r>
            <a:br>
              <a:rPr lang="pt-BR" dirty="0" smtClean="0"/>
            </a:br>
            <a:endParaRPr lang="pt-B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70791"/>
            <a:ext cx="5976664" cy="3624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07842"/>
            <a:ext cx="6962235" cy="1835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90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Finalmente, Python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Alto Nível</a:t>
            </a:r>
          </a:p>
          <a:p>
            <a:r>
              <a:rPr lang="pt-BR" dirty="0" smtClean="0"/>
              <a:t>Interpretada</a:t>
            </a:r>
          </a:p>
          <a:p>
            <a:r>
              <a:rPr lang="pt-BR" dirty="0" smtClean="0"/>
              <a:t>Simples e fácil</a:t>
            </a:r>
          </a:p>
          <a:p>
            <a:r>
              <a:rPr lang="pt-BR" dirty="0" smtClean="0"/>
              <a:t>Boa compatibilidade</a:t>
            </a:r>
          </a:p>
          <a:p>
            <a:r>
              <a:rPr lang="pt-BR" dirty="0" smtClean="0"/>
              <a:t>Boa parte do código esta pronto(modular)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172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http://</a:t>
            </a:r>
            <a:r>
              <a:rPr lang="pt-BR" dirty="0" smtClean="0">
                <a:hlinkClick r:id="rId3"/>
              </a:rPr>
              <a:t>www.youtube.com/watch?v=hs-8L89FoNY</a:t>
            </a:r>
            <a:endParaRPr lang="pt-BR" dirty="0" smtClean="0"/>
          </a:p>
          <a:p>
            <a:r>
              <a:rPr lang="pt-BR" dirty="0" err="1" smtClean="0"/>
              <a:t>Think</a:t>
            </a:r>
            <a:r>
              <a:rPr lang="pt-BR" dirty="0" smtClean="0"/>
              <a:t> Python – Cap. 1.1 e 1.2</a:t>
            </a:r>
          </a:p>
          <a:p>
            <a:r>
              <a:rPr lang="pt-BR" dirty="0" smtClean="0"/>
              <a:t>Bem – Vindo a Python, Modulo A – Cap. 1</a:t>
            </a:r>
          </a:p>
          <a:p>
            <a:r>
              <a:rPr lang="pt-BR" dirty="0" smtClean="0"/>
              <a:t>Aprendendo Python – Cap. 1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388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91" y="620686"/>
            <a:ext cx="6702657" cy="5026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6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0"/>
            <a:ext cx="7620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97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08720"/>
            <a:ext cx="8650488" cy="460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907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2 - Processamento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8061821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00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061" y="332656"/>
            <a:ext cx="47529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061" y="2723431"/>
            <a:ext cx="5071753" cy="3939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673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3 - Componentes do Computador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8041503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6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3 - Componentes do Computador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CPU: UC e ULA</a:t>
            </a:r>
            <a:endParaRPr lang="pt-BR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276872"/>
            <a:ext cx="4195636" cy="3610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87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217</Words>
  <Application>Microsoft Office PowerPoint</Application>
  <PresentationFormat>On-screen Show (4:3)</PresentationFormat>
  <Paragraphs>64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Tema do Office</vt:lpstr>
      <vt:lpstr>Aula 001</vt:lpstr>
      <vt:lpstr>1 - Software x Hardware</vt:lpstr>
      <vt:lpstr>PowerPoint Presentation</vt:lpstr>
      <vt:lpstr>PowerPoint Presentation</vt:lpstr>
      <vt:lpstr>PowerPoint Presentation</vt:lpstr>
      <vt:lpstr>2 - Processamento de Dados</vt:lpstr>
      <vt:lpstr>PowerPoint Presentation</vt:lpstr>
      <vt:lpstr>3 - Componentes do Computador</vt:lpstr>
      <vt:lpstr>3 - Componentes do Computador</vt:lpstr>
      <vt:lpstr>3 - Componentes do Computador</vt:lpstr>
      <vt:lpstr>3 – Componentes do Computador</vt:lpstr>
      <vt:lpstr>3 – Componentes do Computador</vt:lpstr>
      <vt:lpstr>3 - Componentes do Computador</vt:lpstr>
      <vt:lpstr>PowerPoint Presentation</vt:lpstr>
      <vt:lpstr>3 – Componentes do Computador</vt:lpstr>
      <vt:lpstr>4 - Sistema Operacional</vt:lpstr>
      <vt:lpstr>PowerPoint Presentation</vt:lpstr>
      <vt:lpstr>5 - Software --&gt; Linguagens de Programação</vt:lpstr>
      <vt:lpstr>PowerPoint Presentation</vt:lpstr>
      <vt:lpstr> 6 - Compilação </vt:lpstr>
      <vt:lpstr>Finalmente, Python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001</dc:title>
  <dc:creator>Flavia</dc:creator>
  <cp:lastModifiedBy>Pedro</cp:lastModifiedBy>
  <cp:revision>14</cp:revision>
  <dcterms:created xsi:type="dcterms:W3CDTF">2014-02-21T22:18:22Z</dcterms:created>
  <dcterms:modified xsi:type="dcterms:W3CDTF">2014-02-23T13:55:17Z</dcterms:modified>
</cp:coreProperties>
</file>